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66" r:id="rId5"/>
    <p:sldId id="257" r:id="rId6"/>
    <p:sldId id="263" r:id="rId7"/>
    <p:sldId id="265" r:id="rId8"/>
    <p:sldId id="264" r:id="rId9"/>
    <p:sldId id="261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3920-0B29-4FE8-8B11-634216631C37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9C14-2F7C-49D3-98B1-57EF37A60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3920-0B29-4FE8-8B11-634216631C37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9C14-2F7C-49D3-98B1-57EF37A60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3920-0B29-4FE8-8B11-634216631C37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9C14-2F7C-49D3-98B1-57EF37A60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3920-0B29-4FE8-8B11-634216631C37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9C14-2F7C-49D3-98B1-57EF37A60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3920-0B29-4FE8-8B11-634216631C37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9C14-2F7C-49D3-98B1-57EF37A60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3920-0B29-4FE8-8B11-634216631C37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9C14-2F7C-49D3-98B1-57EF37A60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3920-0B29-4FE8-8B11-634216631C37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9C14-2F7C-49D3-98B1-57EF37A60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3920-0B29-4FE8-8B11-634216631C37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9C14-2F7C-49D3-98B1-57EF37A60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3920-0B29-4FE8-8B11-634216631C37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9C14-2F7C-49D3-98B1-57EF37A60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3920-0B29-4FE8-8B11-634216631C37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9C14-2F7C-49D3-98B1-57EF37A60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3920-0B29-4FE8-8B11-634216631C37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9C14-2F7C-49D3-98B1-57EF37A60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A3920-0B29-4FE8-8B11-634216631C37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E9C14-2F7C-49D3-98B1-57EF37A60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т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8" y="1142976"/>
            <a:ext cx="478634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6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Природа наш дом</a:t>
            </a:r>
            <a:endParaRPr lang="ru-RU" sz="6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500" y="7286644"/>
            <a:ext cx="3429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Береснева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Н.П.</a:t>
            </a:r>
            <a:b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/с «Полянка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р.п. </a:t>
            </a:r>
            <a:r>
              <a:rPr lang="ru-RU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Шаранга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2017г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8" name="Рисунок 7" descr="DSC04302.JPG"/>
          <p:cNvPicPr>
            <a:picLocks noChangeAspect="1"/>
          </p:cNvPicPr>
          <p:nvPr/>
        </p:nvPicPr>
        <p:blipFill>
          <a:blip r:embed="rId3" cstate="print"/>
          <a:srcRect l="26087" t="4347" b="4348"/>
          <a:stretch>
            <a:fillRect/>
          </a:stretch>
        </p:blipFill>
        <p:spPr>
          <a:xfrm>
            <a:off x="1055927" y="3714744"/>
            <a:ext cx="4587651" cy="3458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т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86604" cy="914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80" y="5500694"/>
            <a:ext cx="59293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бережное, уважительное отношение к окружающей природе, к  родному поселку.</a:t>
            </a:r>
          </a:p>
          <a:p>
            <a:pPr lvl="0"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желание убирать за собой мусор,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приучать к чистоте и порядку.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адресован: детям дошкольного возраста  и их родителям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База реализации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МБДОУ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/с «Полянка».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8" y="4714876"/>
            <a:ext cx="4500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Познакомить детей с правилами поведения в природе </a:t>
            </a:r>
            <a:endParaRPr lang="ru-RU" dirty="0"/>
          </a:p>
        </p:txBody>
      </p:sp>
      <p:pic>
        <p:nvPicPr>
          <p:cNvPr id="9" name="Рисунок 8" descr="20170823_104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67" y="214282"/>
            <a:ext cx="6215105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т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80" y="6357950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04" y="6715140"/>
            <a:ext cx="60722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Экскурсии: в парк, лес, к водоему, к достопримечательностям поселка.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Целевые прогулки к мусорным контейнерам.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за работой дворника, за работой водителя мусороуборочной машины.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рассказов «Жалобы природы»</a:t>
            </a:r>
          </a:p>
        </p:txBody>
      </p:sp>
      <p:pic>
        <p:nvPicPr>
          <p:cNvPr id="9" name="Рисунок 8" descr="20170823_103112.jpg"/>
          <p:cNvPicPr>
            <a:picLocks noChangeAspect="1"/>
          </p:cNvPicPr>
          <p:nvPr/>
        </p:nvPicPr>
        <p:blipFill>
          <a:blip r:embed="rId3" cstate="print"/>
          <a:srcRect l="14545" t="16364" r="14546"/>
          <a:stretch>
            <a:fillRect/>
          </a:stretch>
        </p:blipFill>
        <p:spPr>
          <a:xfrm>
            <a:off x="928670" y="0"/>
            <a:ext cx="4786346" cy="6500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т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8" y="4786314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Основной этап: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66" y="5429256"/>
            <a:ext cx="29289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вреде загрязнения природы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презентации «Давайте не будем мусорить»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 «Что такое хорошо и что такое плохо», «Наведем порядок», «Что изменилось»</a:t>
            </a:r>
          </a:p>
          <a:p>
            <a:endParaRPr lang="ru-RU" dirty="0"/>
          </a:p>
        </p:txBody>
      </p:sp>
      <p:pic>
        <p:nvPicPr>
          <p:cNvPr id="11" name="Picture 3" descr="F:\DCIM\103PHOTO\SAM_0202.JPG"/>
          <p:cNvPicPr>
            <a:picLocks noChangeAspect="1" noChangeArrowheads="1"/>
          </p:cNvPicPr>
          <p:nvPr/>
        </p:nvPicPr>
        <p:blipFill>
          <a:blip r:embed="rId3" cstate="print"/>
          <a:srcRect l="5479" t="6504" r="11594" b="4607"/>
          <a:stretch>
            <a:fillRect/>
          </a:stretch>
        </p:blipFill>
        <p:spPr bwMode="auto">
          <a:xfrm>
            <a:off x="285728" y="500034"/>
            <a:ext cx="657227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F:\фото июль 16\DSCN2944.JPG"/>
          <p:cNvPicPr>
            <a:picLocks noChangeAspect="1" noChangeArrowheads="1"/>
          </p:cNvPicPr>
          <p:nvPr/>
        </p:nvPicPr>
        <p:blipFill>
          <a:blip r:embed="rId4" cstate="print"/>
          <a:srcRect l="16492" t="37409" r="33805" b="12293"/>
          <a:stretch>
            <a:fillRect/>
          </a:stretch>
        </p:blipFill>
        <p:spPr bwMode="auto">
          <a:xfrm>
            <a:off x="3214686" y="5857884"/>
            <a:ext cx="3143248" cy="2385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т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66" y="4286248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листовок «Берегите природу», «Давайте не будем мусорить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альбома «Советы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лесовичка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Рисунок 8" descr="DSC02919.JPG"/>
          <p:cNvPicPr>
            <a:picLocks noChangeAspect="1"/>
          </p:cNvPicPr>
          <p:nvPr/>
        </p:nvPicPr>
        <p:blipFill>
          <a:blip r:embed="rId3" cstate="print"/>
          <a:srcRect t="29167" r="13541" b="-1"/>
          <a:stretch>
            <a:fillRect/>
          </a:stretch>
        </p:blipFill>
        <p:spPr>
          <a:xfrm>
            <a:off x="357166" y="500034"/>
            <a:ext cx="5929354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29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8" y="5214942"/>
            <a:ext cx="3429000" cy="3500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F:\фото июль 16\DSCN2866.JPG"/>
          <p:cNvPicPr>
            <a:picLocks noChangeAspect="1" noChangeArrowheads="1"/>
          </p:cNvPicPr>
          <p:nvPr/>
        </p:nvPicPr>
        <p:blipFill>
          <a:blip r:embed="rId5" cstate="print"/>
          <a:srcRect t="15659" r="6685"/>
          <a:stretch>
            <a:fillRect/>
          </a:stretch>
        </p:blipFill>
        <p:spPr bwMode="auto">
          <a:xfrm>
            <a:off x="285728" y="5340014"/>
            <a:ext cx="2643206" cy="338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т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604" y="4429124"/>
            <a:ext cx="5786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Альбома «Природа наш дом», «Правила поведения в природе», «Жалобная книга природы»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Разучивание стихов о бережном отношении к природе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8" name="Рисунок 7" descr="DSC03612.JPG"/>
          <p:cNvPicPr>
            <a:picLocks noChangeAspect="1"/>
          </p:cNvPicPr>
          <p:nvPr/>
        </p:nvPicPr>
        <p:blipFill>
          <a:blip r:embed="rId3" cstate="print"/>
          <a:srcRect l="16279" t="6977" r="11628"/>
          <a:stretch>
            <a:fillRect/>
          </a:stretch>
        </p:blipFill>
        <p:spPr>
          <a:xfrm>
            <a:off x="785794" y="357158"/>
            <a:ext cx="4845876" cy="3929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4308.JPG"/>
          <p:cNvPicPr>
            <a:picLocks noChangeAspect="1"/>
          </p:cNvPicPr>
          <p:nvPr/>
        </p:nvPicPr>
        <p:blipFill>
          <a:blip r:embed="rId4" cstate="print"/>
          <a:srcRect l="29167" t="10693" r="11458" b="14452"/>
          <a:stretch>
            <a:fillRect/>
          </a:stretch>
        </p:blipFill>
        <p:spPr>
          <a:xfrm>
            <a:off x="1214422" y="5500694"/>
            <a:ext cx="407196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т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80" y="3357554"/>
            <a:ext cx="5286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родителями : создание макетов достопримечательности родного поселка,  распространение изготовленных  листовок,  создание плакатов «Давайте беречь природу».</a:t>
            </a:r>
          </a:p>
          <a:p>
            <a:endParaRPr lang="ru-RU" dirty="0"/>
          </a:p>
        </p:txBody>
      </p:sp>
      <p:pic>
        <p:nvPicPr>
          <p:cNvPr id="7" name="Рисунок 6" descr="DSC04301.JPG"/>
          <p:cNvPicPr>
            <a:picLocks noChangeAspect="1"/>
          </p:cNvPicPr>
          <p:nvPr/>
        </p:nvPicPr>
        <p:blipFill>
          <a:blip r:embed="rId3" cstate="print"/>
          <a:srcRect l="15789"/>
          <a:stretch>
            <a:fillRect/>
          </a:stretch>
        </p:blipFill>
        <p:spPr>
          <a:xfrm>
            <a:off x="428604" y="357158"/>
            <a:ext cx="3048019" cy="271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04305.JPG"/>
          <p:cNvPicPr>
            <a:picLocks noChangeAspect="1"/>
          </p:cNvPicPr>
          <p:nvPr/>
        </p:nvPicPr>
        <p:blipFill>
          <a:blip r:embed="rId4" cstate="print"/>
          <a:srcRect l="29167" t="25000" r="23958" b="8333"/>
          <a:stretch>
            <a:fillRect/>
          </a:stretch>
        </p:blipFill>
        <p:spPr>
          <a:xfrm>
            <a:off x="3643314" y="642910"/>
            <a:ext cx="2928958" cy="3124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04171.JPG"/>
          <p:cNvPicPr>
            <a:picLocks noChangeAspect="1"/>
          </p:cNvPicPr>
          <p:nvPr/>
        </p:nvPicPr>
        <p:blipFill>
          <a:blip r:embed="rId5" cstate="print"/>
          <a:srcRect l="5208" t="6944" b="16666"/>
          <a:stretch>
            <a:fillRect/>
          </a:stretch>
        </p:blipFill>
        <p:spPr>
          <a:xfrm>
            <a:off x="748143" y="5214942"/>
            <a:ext cx="520066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т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94" y="4143373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Театрализованные игры «Жалобы природы»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Праздники-развлечения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Шаранга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наш поселок», «День туриста»</a:t>
            </a:r>
          </a:p>
          <a:p>
            <a:endParaRPr lang="ru-RU" dirty="0"/>
          </a:p>
        </p:txBody>
      </p:sp>
      <p:pic>
        <p:nvPicPr>
          <p:cNvPr id="7" name="Рисунок 6" descr="DSC05004.JPG"/>
          <p:cNvPicPr>
            <a:picLocks noChangeAspect="1"/>
          </p:cNvPicPr>
          <p:nvPr/>
        </p:nvPicPr>
        <p:blipFill>
          <a:blip r:embed="rId3" cstate="print"/>
          <a:srcRect l="7291" t="18055" r="13542" b="18055"/>
          <a:stretch>
            <a:fillRect/>
          </a:stretch>
        </p:blipFill>
        <p:spPr>
          <a:xfrm>
            <a:off x="571480" y="500034"/>
            <a:ext cx="5643602" cy="3359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4290.JPG"/>
          <p:cNvPicPr>
            <a:picLocks noChangeAspect="1"/>
          </p:cNvPicPr>
          <p:nvPr/>
        </p:nvPicPr>
        <p:blipFill>
          <a:blip r:embed="rId4" cstate="print"/>
          <a:srcRect l="2174" t="5797" r="4347" b="15942"/>
          <a:stretch>
            <a:fillRect/>
          </a:stretch>
        </p:blipFill>
        <p:spPr>
          <a:xfrm>
            <a:off x="571480" y="5214942"/>
            <a:ext cx="550067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т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94" y="4387334"/>
            <a:ext cx="49292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ережное отношение детей к природе, окружающему миру, устойчивая положительная привычка убирать за собой мусор.</a:t>
            </a:r>
          </a:p>
          <a:p>
            <a:endParaRPr lang="ru-RU" dirty="0"/>
          </a:p>
        </p:txBody>
      </p:sp>
      <p:pic>
        <p:nvPicPr>
          <p:cNvPr id="8" name="Рисунок 7" descr="DSC04289.JPG"/>
          <p:cNvPicPr>
            <a:picLocks noChangeAspect="1"/>
          </p:cNvPicPr>
          <p:nvPr/>
        </p:nvPicPr>
        <p:blipFill>
          <a:blip r:embed="rId3" cstate="print"/>
          <a:srcRect l="20000" t="13333" r="15000" b="10000"/>
          <a:stretch>
            <a:fillRect/>
          </a:stretch>
        </p:blipFill>
        <p:spPr>
          <a:xfrm>
            <a:off x="1006320" y="285720"/>
            <a:ext cx="470869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1725.JPG"/>
          <p:cNvPicPr>
            <a:picLocks noChangeAspect="1"/>
          </p:cNvPicPr>
          <p:nvPr/>
        </p:nvPicPr>
        <p:blipFill>
          <a:blip r:embed="rId4" cstate="print"/>
          <a:srcRect l="10389" t="13420" r="6494" b="11464"/>
          <a:stretch>
            <a:fillRect/>
          </a:stretch>
        </p:blipFill>
        <p:spPr>
          <a:xfrm>
            <a:off x="857232" y="5715008"/>
            <a:ext cx="4712407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203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2017-09-11T14:27:26Z</dcterms:created>
  <dcterms:modified xsi:type="dcterms:W3CDTF">2017-09-11T19:01:08Z</dcterms:modified>
</cp:coreProperties>
</file>